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80"/>
    <a:srgbClr val="3F6889"/>
    <a:srgbClr val="004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6357" autoAdjust="0"/>
  </p:normalViewPr>
  <p:slideViewPr>
    <p:cSldViewPr snapToGrid="0">
      <p:cViewPr varScale="1">
        <p:scale>
          <a:sx n="119" d="100"/>
          <a:sy n="119" d="100"/>
        </p:scale>
        <p:origin x="27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83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39150A-9005-7836-4B98-C69BFEB672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47A064-096B-7606-2B49-D9A09A32E2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572CB-CE5C-4EE0-95FE-A14EF617D8DD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C5E16-7F7A-D8F9-21F9-AD68EEC31B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B9092-DC4E-C23F-D669-38F9F934B9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1CBB9-074B-4DAD-AA6D-AF843E7F7E5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966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1807-1B42-452A-B1C8-8B86BADD60F6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6E5C9-E37F-4D0F-B13B-230EE19FB5F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3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hore&#10;&#10;Description automatically generated">
            <a:extLst>
              <a:ext uri="{FF2B5EF4-FFF2-40B4-BE49-F238E27FC236}">
                <a16:creationId xmlns:a16="http://schemas.microsoft.com/office/drawing/2014/main" id="{5094C3D1-EA60-274E-57C7-2FE3418DE1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54" y="0"/>
            <a:ext cx="9962146" cy="28192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3C88AA-64C5-46F8-FFC0-D9154B26B0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76910" y="2979277"/>
            <a:ext cx="9394804" cy="111788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4800" b="1" baseline="0">
                <a:solidFill>
                  <a:srgbClr val="014380"/>
                </a:solidFill>
                <a:latin typeface="+mn-lt"/>
              </a:defRPr>
            </a:lvl1pPr>
          </a:lstStyle>
          <a:p>
            <a:r>
              <a:rPr lang="en-US" dirty="0"/>
              <a:t>Click and type paper title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39A2E-CD7F-2099-7D6F-67B24580B2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6910" y="4900265"/>
            <a:ext cx="9144000" cy="890935"/>
          </a:xfrm>
        </p:spPr>
        <p:txBody>
          <a:bodyPr>
            <a:noAutofit/>
          </a:bodyPr>
          <a:lstStyle>
            <a:lvl1pPr marL="0" indent="0" algn="l">
              <a:buNone/>
              <a:defRPr lang="en-GB" sz="4000" b="1" kern="1200" baseline="0" dirty="0">
                <a:solidFill>
                  <a:srgbClr val="014380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and type presenter’s name here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CE3257-A65B-CBB9-CB67-A398EACE76E2}"/>
              </a:ext>
            </a:extLst>
          </p:cNvPr>
          <p:cNvSpPr txBox="1"/>
          <p:nvPr userDrawn="1"/>
        </p:nvSpPr>
        <p:spPr>
          <a:xfrm>
            <a:off x="2576910" y="6144126"/>
            <a:ext cx="227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Click to add CY #</a:t>
            </a:r>
            <a:endParaRPr lang="en-GB" sz="2400" b="1" dirty="0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FFA089A-FDE7-8BF8-1B9F-EE630544F5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621" y="0"/>
            <a:ext cx="2276475" cy="68580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3804CA-A0B9-8553-1E03-BC833D771B0E}"/>
              </a:ext>
            </a:extLst>
          </p:cNvPr>
          <p:cNvSpPr/>
          <p:nvPr userDrawn="1"/>
        </p:nvSpPr>
        <p:spPr>
          <a:xfrm>
            <a:off x="179734" y="3429000"/>
            <a:ext cx="1823764" cy="3040039"/>
          </a:xfrm>
          <a:prstGeom prst="roundRect">
            <a:avLst>
              <a:gd name="adj" fmla="val 7609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D6C9FF-7416-B693-69F8-A121369E510E}"/>
              </a:ext>
            </a:extLst>
          </p:cNvPr>
          <p:cNvSpPr txBox="1"/>
          <p:nvPr userDrawn="1"/>
        </p:nvSpPr>
        <p:spPr>
          <a:xfrm>
            <a:off x="129769" y="3538220"/>
            <a:ext cx="192369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1" u="none" spc="30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n-lt"/>
              </a:rPr>
              <a:t>Desalination for the Environment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spc="3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Clean Water and Energy</a:t>
            </a:r>
            <a:br>
              <a:rPr lang="en-US" sz="1400" b="1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endParaRPr lang="en-US" sz="1400" b="1" dirty="0">
              <a:ln>
                <a:noFill/>
              </a:ln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1400" b="1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Parklane </a:t>
            </a:r>
            <a:r>
              <a:rPr lang="en-US" sz="1400" b="1" i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Hotel, Limassol, Cyprus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1600" b="1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22–26 May 2023</a:t>
            </a:r>
            <a:endParaRPr lang="en-GB" sz="1600" b="1" i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algn="ctr"/>
            <a:endParaRPr lang="en-GB" sz="2000" dirty="0">
              <a:ln>
                <a:noFill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6B16AA-F26C-EAB0-9810-D405B89497DF}"/>
              </a:ext>
            </a:extLst>
          </p:cNvPr>
          <p:cNvSpPr txBox="1"/>
          <p:nvPr userDrawn="1"/>
        </p:nvSpPr>
        <p:spPr>
          <a:xfrm>
            <a:off x="3127488" y="512802"/>
            <a:ext cx="8042844" cy="1107996"/>
          </a:xfrm>
          <a:prstGeom prst="rect">
            <a:avLst/>
          </a:prstGeom>
          <a:noFill/>
          <a:effectLst>
            <a:glow rad="304800">
              <a:schemeClr val="bg2">
                <a:lumMod val="1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i="0" spc="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CYPRUS 2023</a:t>
            </a:r>
            <a:endParaRPr lang="en-GB" sz="6600" b="1" i="0" spc="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4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6DDBBE-1A5A-5F1A-A1C1-0554A56CCF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8"/>
            <a:ext cx="12192000" cy="876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94ACC9-23F9-1164-10B2-3CA745F2E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7" y="1028161"/>
            <a:ext cx="11514221" cy="895252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BB9C-4BBF-54EE-03F5-2D6A1E609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57" y="2056322"/>
            <a:ext cx="11514221" cy="4261292"/>
          </a:xfrm>
        </p:spPr>
        <p:txBody>
          <a:bodyPr/>
          <a:lstStyle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8F83E5-26EC-0770-4016-D2D032842D66}"/>
              </a:ext>
            </a:extLst>
          </p:cNvPr>
          <p:cNvSpPr txBox="1"/>
          <p:nvPr userDrawn="1"/>
        </p:nvSpPr>
        <p:spPr>
          <a:xfrm>
            <a:off x="3505200" y="56991"/>
            <a:ext cx="8373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Desalination for the Environment: Clean Water and Energy</a:t>
            </a:r>
          </a:p>
          <a:p>
            <a:pPr algn="r"/>
            <a:r>
              <a:rPr lang="en-US" sz="24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Limassol, Cyprus, 22–26 May 2023</a:t>
            </a:r>
            <a:endParaRPr lang="en-GB" sz="2400" b="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0535EDD2-B1EB-40AD-7A02-A0559C2C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2158" y="6317614"/>
            <a:ext cx="3437020" cy="483395"/>
          </a:xfrm>
        </p:spPr>
        <p:txBody>
          <a:bodyPr/>
          <a:lstStyle>
            <a:lvl1pPr>
              <a:defRPr sz="1600"/>
            </a:lvl1pPr>
          </a:lstStyle>
          <a:p>
            <a:fld id="{57810EAC-E68B-4C75-86A0-6E0B8668A6D6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A422FC-C001-10B7-6728-57DB1365E741}"/>
              </a:ext>
            </a:extLst>
          </p:cNvPr>
          <p:cNvSpPr txBox="1"/>
          <p:nvPr userDrawn="1"/>
        </p:nvSpPr>
        <p:spPr>
          <a:xfrm>
            <a:off x="7218947" y="-1588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C09C91-D5D9-F686-FD54-5C91FD15017D}"/>
              </a:ext>
            </a:extLst>
          </p:cNvPr>
          <p:cNvSpPr txBox="1"/>
          <p:nvPr userDrawn="1"/>
        </p:nvSpPr>
        <p:spPr>
          <a:xfrm>
            <a:off x="13170568" y="26148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36534554-B1DE-398F-4276-10026DA8A89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F95F260-DE11-4F79-80E1-62A4EDE11641}" type="datetime1">
              <a:rPr lang="en-GB" smtClean="0"/>
              <a:t>17/04/2023</a:t>
            </a:fld>
            <a:endParaRPr lang="en-GB"/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B7E31D23-F62B-3048-FDAE-DC37E591018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21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A87E-BA1F-C207-3A5E-F35FDFCDE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563BD-12A9-6F5F-6092-66F55476C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F260-DE11-4F79-80E1-62A4EDE11641}" type="datetime1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47959-D59F-930A-CACD-4A9C823FB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9129A-6394-BF53-1A34-BA7067456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0EAC-E68B-4C75-86A0-6E0B8668A6D6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F30C53-A936-04C0-D6D4-A0FAA8C947E7}"/>
              </a:ext>
            </a:extLst>
          </p:cNvPr>
          <p:cNvSpPr txBox="1">
            <a:spLocks/>
          </p:cNvSpPr>
          <p:nvPr userDrawn="1"/>
        </p:nvSpPr>
        <p:spPr>
          <a:xfrm>
            <a:off x="0" y="18255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80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CADE-50A5-4281-CC49-A9BC2620C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65EF5-B43D-E1A1-4F5A-4F88486D11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45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E50B-18BB-0DCD-DF53-8DA64342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8779"/>
            <a:ext cx="12192000" cy="70647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C50F5-8CEC-50B9-62E0-C42A07460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80" y="2117558"/>
            <a:ext cx="11514221" cy="423879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3B13B-F012-0B1B-F11F-C62431C1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0EAC-E68B-4C75-86A0-6E0B8668A6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7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D7E9B35D-F374-44D2-AE0F-96F4F8783DE3}" vid="{C1D10CB5-1F55-45A6-91C2-513788E146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</Words>
  <Application>Microsoft Macintosh PowerPoint</Application>
  <PresentationFormat>Breitbild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 Kallenberg</dc:creator>
  <cp:lastModifiedBy>Nicola Kallenberg</cp:lastModifiedBy>
  <cp:revision>1</cp:revision>
  <dcterms:created xsi:type="dcterms:W3CDTF">2023-04-17T03:56:54Z</dcterms:created>
  <dcterms:modified xsi:type="dcterms:W3CDTF">2023-04-17T11:05:20Z</dcterms:modified>
</cp:coreProperties>
</file>